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C45556E-0BAE-4FEC-BE8C-CC7D57196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77DE9707-0AC6-416A-92B1-77DC4C169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59C3024-182D-4E16-B536-F7A4CBCE0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701EADA-B61B-4788-81DD-EBE7E1C40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7C0798B-CBA2-48F2-A25A-BFB439FC9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4196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5257F71-C99E-4743-A191-066799301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179612D3-91A3-4BBD-A4ED-880434CFC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B3C54FA-C5B9-4F9E-9C5A-4D6FB973F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AC8D1C5-0308-4F4D-9EC7-6ADEE877C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5AFA935-71DA-4891-B067-2BE740D96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380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6F5C010E-4B57-4882-870D-E0501B9E3F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94D741F3-65FB-48E6-9625-49841D002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D1414FC-1F41-4814-87A7-5E46ED0C7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A2A4EC7-3633-4CAD-95D4-A392FCA8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6F5E381-F008-4A8C-9824-FF8D8EB5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2732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9836CDF-54E2-4761-B9F1-335D7024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044EE90-B3F1-4E8C-9DCD-7AFE6B859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B757CF8-1A9A-4D73-A20B-ACEACFEEE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C4E778D-DB62-45B0-B52A-581FCEF1B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08F2C35-91BF-407D-B24F-37EF39963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3474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00D7BEB-7156-4915-9C50-28E260731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70BA4A28-9EF7-4687-9803-1F7866CC6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11FF2A2-D941-4934-AA19-0E690AFE4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FC8C9CC-4101-4A55-889E-23E5C4D8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CC1FE78-ED10-4D2C-AEFF-5245539B5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509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9064993-44A2-4950-B183-EB3DD37ED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3A850C8-E634-41E7-A8F0-7725475811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1F00E3A-F685-454F-92FF-0627DBDE8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362D6F19-9706-45F0-8451-BC9A876CA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1B667E0-A6FA-43C5-BEAA-35BA72E31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3527C02-D6E9-43EB-B76F-5E8D190A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098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FB3D970-B40D-418E-AAD4-174E2F877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5640136-FE30-48BE-9D56-BF40AEF5C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A4E2F98A-E756-4138-A1A0-8C767A6F7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0250FE24-C5B0-483D-8CFE-1859DA7C8B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183809-C95C-46A8-8A71-5C00B4ACD5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838082-D232-469A-A485-1DA31D92C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1A6BE45B-9C2D-4CDD-AA24-C2BDC0057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5492532B-6533-47FF-9A7B-BC74723E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4495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C233573-81CA-408C-90EE-C3515B621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CB9D2F0D-2E56-403B-971E-E78B1772F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FB0FC61C-5C96-473C-9C83-FA9E82948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93D25BD1-1720-4ACF-AC3E-73F92CA7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544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47D660F1-1A77-4127-91D4-37DCC0CB0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4FF472A5-5619-42F2-8B60-47CEC1F90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F0D2506D-5AA6-4C93-9215-462530F5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975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310DF60-3593-4C47-8850-2E07FC64E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59FE659-A9C5-41EF-B1EF-A66E8D604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6564E4DD-AD04-4084-BA43-7343CA1965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4D70668-9C35-4E51-AAE6-56631202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24E10B5E-F4C7-4F66-BC3F-FF7607766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95CE66CC-04EE-4674-A39C-FC1E33F8D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2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B5419E3-0072-4873-A95D-E6E59EF9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508523E5-EE68-45EF-A243-B6B695777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AF16038-4C67-4BC9-A9A8-AB6BEF43D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DD5EC661-1177-45B9-AABA-73E3E7D6F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5D716AB9-C4AF-4608-A8E8-8123CDD54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9CCB152-4D3C-4E84-BD40-C4B7C95C5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882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1237E6D6-A630-44AC-A03F-3A48F5C0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C3DF6133-9233-476C-83A1-EEC03B050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9D65ED9-C906-4CA0-954D-C94492959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85D02-E380-481B-A74C-38342FB78C29}" type="datetimeFigureOut">
              <a:rPr lang="hr-HR" smtClean="0"/>
              <a:t>15.10.2020.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50A191AC-0539-4C0E-9504-30803A4E5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09CC313-ABFC-4FB4-9C28-3D08C085D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8BA25-DFE3-4147-980F-B533546D0F3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006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check-mark-orange-tick-symbol-304167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hyperlink" Target="https://pixabay.com/en/check-mark-orange-tick-symbol-30416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6542604-3E1C-415C-8635-1C501D1F9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b="1" dirty="0">
                <a:solidFill>
                  <a:srgbClr val="00B0F0"/>
                </a:solidFill>
              </a:rPr>
              <a:t>UNIT 2</a:t>
            </a:r>
            <a:br>
              <a:rPr lang="hr-HR" b="1" dirty="0">
                <a:solidFill>
                  <a:srgbClr val="00B0F0"/>
                </a:solidFill>
              </a:rPr>
            </a:br>
            <a:r>
              <a:rPr lang="hr-HR" sz="5300" b="1" dirty="0" err="1">
                <a:solidFill>
                  <a:srgbClr val="00B0F0"/>
                </a:solidFill>
              </a:rPr>
              <a:t>What</a:t>
            </a:r>
            <a:r>
              <a:rPr lang="hr-HR" sz="5300" b="1" dirty="0">
                <a:solidFill>
                  <a:srgbClr val="00B0F0"/>
                </a:solidFill>
              </a:rPr>
              <a:t> do </a:t>
            </a:r>
            <a:r>
              <a:rPr lang="hr-HR" sz="5300" b="1" dirty="0" err="1">
                <a:solidFill>
                  <a:srgbClr val="00B0F0"/>
                </a:solidFill>
              </a:rPr>
              <a:t>you</a:t>
            </a:r>
            <a:r>
              <a:rPr lang="hr-HR" sz="5300" b="1" dirty="0">
                <a:solidFill>
                  <a:srgbClr val="00B0F0"/>
                </a:solidFill>
              </a:rPr>
              <a:t> do </a:t>
            </a:r>
            <a:r>
              <a:rPr lang="hr-HR" sz="5300" b="1" dirty="0" err="1">
                <a:solidFill>
                  <a:srgbClr val="00B0F0"/>
                </a:solidFill>
              </a:rPr>
              <a:t>in</a:t>
            </a:r>
            <a:r>
              <a:rPr lang="hr-HR" sz="5300" b="1" dirty="0">
                <a:solidFill>
                  <a:srgbClr val="00B0F0"/>
                </a:solidFill>
              </a:rPr>
              <a:t> </a:t>
            </a:r>
            <a:r>
              <a:rPr lang="hr-HR" sz="5300" b="1" dirty="0" err="1">
                <a:solidFill>
                  <a:srgbClr val="00B0F0"/>
                </a:solidFill>
              </a:rPr>
              <a:t>your</a:t>
            </a:r>
            <a:r>
              <a:rPr lang="hr-HR" sz="5300" b="1" dirty="0">
                <a:solidFill>
                  <a:srgbClr val="00B0F0"/>
                </a:solidFill>
              </a:rPr>
              <a:t> free time</a:t>
            </a:r>
            <a:endParaRPr lang="hr-HR" b="1" dirty="0">
              <a:solidFill>
                <a:srgbClr val="00B0F0"/>
              </a:solidFill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A048B38-85F6-4258-B37F-3272250061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>
                <a:solidFill>
                  <a:schemeClr val="accent2"/>
                </a:solidFill>
              </a:rPr>
              <a:t>Dip</a:t>
            </a:r>
            <a:r>
              <a:rPr lang="hr-HR" dirty="0">
                <a:solidFill>
                  <a:schemeClr val="accent2"/>
                </a:solidFill>
              </a:rPr>
              <a:t> </a:t>
            </a:r>
            <a:r>
              <a:rPr lang="hr-HR" dirty="0" err="1">
                <a:solidFill>
                  <a:schemeClr val="accent2"/>
                </a:solidFill>
              </a:rPr>
              <a:t>in</a:t>
            </a:r>
            <a:r>
              <a:rPr lang="hr-HR" dirty="0">
                <a:solidFill>
                  <a:schemeClr val="accent2"/>
                </a:solidFill>
              </a:rPr>
              <a:t> 6, </a:t>
            </a:r>
            <a:r>
              <a:rPr lang="hr-HR">
                <a:solidFill>
                  <a:schemeClr val="accent2"/>
                </a:solidFill>
              </a:rPr>
              <a:t>Školska knjiga</a:t>
            </a:r>
            <a:endParaRPr lang="hr-H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0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BE0F30C-188D-4DA2-A137-1E89717FA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Rezervirano mjesto sadržaja 4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E2F67557-2C17-49C8-AE2F-A381B1CB3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20" y="443865"/>
            <a:ext cx="10557760" cy="6252210"/>
          </a:xfr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CD697AA7-261B-4674-A82C-360B412C19A5}"/>
              </a:ext>
            </a:extLst>
          </p:cNvPr>
          <p:cNvSpPr/>
          <p:nvPr/>
        </p:nvSpPr>
        <p:spPr>
          <a:xfrm>
            <a:off x="1148080" y="2540000"/>
            <a:ext cx="9895840" cy="1016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5B838126-F200-4162-A3FA-2EA1338A5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89044" y="3871111"/>
            <a:ext cx="723047" cy="791026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E98C9F4E-2637-4761-A8D8-B65CA0146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89043" y="5488155"/>
            <a:ext cx="723047" cy="791026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A6819A89-F088-46D2-804D-613A0B20B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443411" y="4405312"/>
            <a:ext cx="723047" cy="791026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5876AD65-20A1-409B-9F2D-907240426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443411" y="4997267"/>
            <a:ext cx="723047" cy="79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6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B60A8F-270B-48B8-A836-4D4573DB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800" b="1" dirty="0"/>
              <a:t>Chat show</a:t>
            </a:r>
          </a:p>
        </p:txBody>
      </p:sp>
      <p:pic>
        <p:nvPicPr>
          <p:cNvPr id="5" name="Rezervirano mjesto sadržaja 4" descr="Slika na kojoj se prikazuje snimka zaslona, fotografija, računalo, sjedenje&#10;&#10;Opis je automatski generiran">
            <a:extLst>
              <a:ext uri="{FF2B5EF4-FFF2-40B4-BE49-F238E27FC236}">
                <a16:creationId xmlns:a16="http://schemas.microsoft.com/office/drawing/2014/main" id="{E636461F-9A75-442E-817A-979369D63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5" t="1474" r="5477" b="14002"/>
          <a:stretch/>
        </p:blipFill>
        <p:spPr>
          <a:xfrm>
            <a:off x="1229494" y="1202137"/>
            <a:ext cx="10124306" cy="5655863"/>
          </a:xfr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33B2963-4088-49B8-AFC3-D93EE6B294F4}"/>
              </a:ext>
            </a:extLst>
          </p:cNvPr>
          <p:cNvSpPr txBox="1"/>
          <p:nvPr/>
        </p:nvSpPr>
        <p:spPr>
          <a:xfrm>
            <a:off x="0" y="2950904"/>
            <a:ext cx="45335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err="1"/>
              <a:t>Where</a:t>
            </a:r>
            <a:r>
              <a:rPr lang="hr-HR" sz="2000" dirty="0"/>
              <a:t> are </a:t>
            </a:r>
            <a:r>
              <a:rPr lang="hr-HR" sz="2000" dirty="0" err="1"/>
              <a:t>they</a:t>
            </a:r>
            <a:r>
              <a:rPr lang="hr-HR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/>
              <a:t>Who </a:t>
            </a:r>
            <a:r>
              <a:rPr lang="hr-HR" sz="2000" dirty="0" err="1"/>
              <a:t>is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lady </a:t>
            </a:r>
            <a:r>
              <a:rPr lang="hr-HR" sz="2000" dirty="0" err="1"/>
              <a:t>in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middle</a:t>
            </a:r>
            <a:r>
              <a:rPr lang="hr-HR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/>
              <a:t>Who are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people</a:t>
            </a:r>
            <a:r>
              <a:rPr lang="hr-HR" sz="2000" dirty="0"/>
              <a:t> </a:t>
            </a:r>
            <a:r>
              <a:rPr lang="hr-HR" sz="2000" dirty="0" err="1"/>
              <a:t>next</a:t>
            </a:r>
            <a:r>
              <a:rPr lang="hr-HR" sz="2000" dirty="0"/>
              <a:t> to </a:t>
            </a:r>
            <a:r>
              <a:rPr lang="hr-HR" sz="2000" dirty="0" err="1"/>
              <a:t>her</a:t>
            </a:r>
            <a:r>
              <a:rPr lang="hr-HR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/>
              <a:t>Who are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people</a:t>
            </a:r>
            <a:r>
              <a:rPr lang="hr-HR" sz="2000" dirty="0"/>
              <a:t> </a:t>
            </a:r>
            <a:r>
              <a:rPr lang="hr-HR" sz="2000" dirty="0" err="1"/>
              <a:t>behind</a:t>
            </a:r>
            <a:r>
              <a:rPr lang="hr-HR" sz="2000" dirty="0"/>
              <a:t> </a:t>
            </a:r>
            <a:r>
              <a:rPr lang="hr-HR" sz="2000" dirty="0" err="1"/>
              <a:t>her</a:t>
            </a:r>
            <a:r>
              <a:rPr lang="hr-HR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err="1"/>
              <a:t>What</a:t>
            </a:r>
            <a:r>
              <a:rPr lang="hr-HR" sz="2000" dirty="0"/>
              <a:t> </a:t>
            </a:r>
            <a:r>
              <a:rPr lang="hr-HR" sz="2000" dirty="0" err="1"/>
              <a:t>is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topic</a:t>
            </a:r>
            <a:r>
              <a:rPr lang="hr-HR" sz="2000" dirty="0"/>
              <a:t> </a:t>
            </a:r>
            <a:r>
              <a:rPr lang="hr-HR" sz="2000" dirty="0" err="1"/>
              <a:t>of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chat show?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83EA359-9082-4317-A3A5-84D2B69137EF}"/>
              </a:ext>
            </a:extLst>
          </p:cNvPr>
          <p:cNvSpPr txBox="1"/>
          <p:nvPr/>
        </p:nvSpPr>
        <p:spPr>
          <a:xfrm>
            <a:off x="-44339" y="5511364"/>
            <a:ext cx="5267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err="1"/>
              <a:t>Why</a:t>
            </a:r>
            <a:r>
              <a:rPr lang="hr-HR" sz="2000" dirty="0"/>
              <a:t> </a:t>
            </a:r>
            <a:r>
              <a:rPr lang="hr-HR" sz="2000" dirty="0" err="1"/>
              <a:t>is</a:t>
            </a:r>
            <a:r>
              <a:rPr lang="hr-HR" sz="2000" dirty="0"/>
              <a:t> Tara </a:t>
            </a:r>
            <a:r>
              <a:rPr lang="hr-HR" sz="2000" dirty="0" err="1"/>
              <a:t>interested</a:t>
            </a:r>
            <a:r>
              <a:rPr lang="hr-HR" sz="2000" dirty="0"/>
              <a:t> </a:t>
            </a:r>
            <a:r>
              <a:rPr lang="hr-HR" sz="2000" dirty="0" err="1"/>
              <a:t>in</a:t>
            </a:r>
            <a:r>
              <a:rPr lang="hr-HR" sz="2000" dirty="0"/>
              <a:t>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programme</a:t>
            </a:r>
            <a:r>
              <a:rPr lang="hr-HR" sz="20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/>
              <a:t>Who are </a:t>
            </a:r>
            <a:r>
              <a:rPr lang="hr-HR" sz="2000" dirty="0" err="1"/>
              <a:t>the</a:t>
            </a:r>
            <a:r>
              <a:rPr lang="hr-HR" sz="2000" dirty="0"/>
              <a:t> </a:t>
            </a:r>
            <a:r>
              <a:rPr lang="hr-HR" sz="2000" dirty="0" err="1"/>
              <a:t>guests</a:t>
            </a:r>
            <a:r>
              <a:rPr lang="hr-HR" sz="2000" dirty="0"/>
              <a:t>?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DB835B67-0CF3-4B0F-9E71-C2DD116709B4}"/>
              </a:ext>
            </a:extLst>
          </p:cNvPr>
          <p:cNvSpPr/>
          <p:nvPr/>
        </p:nvSpPr>
        <p:spPr>
          <a:xfrm>
            <a:off x="7658502" y="3223260"/>
            <a:ext cx="3695298" cy="4114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Mrs </a:t>
            </a:r>
            <a:r>
              <a:rPr lang="hr-HR" dirty="0" err="1"/>
              <a:t>Goldring</a:t>
            </a:r>
            <a:r>
              <a:rPr lang="hr-HR" dirty="0"/>
              <a:t> - a</a:t>
            </a:r>
            <a:r>
              <a:rPr lang="en-US" dirty="0"/>
              <a:t> school </a:t>
            </a:r>
            <a:r>
              <a:rPr lang="en-US" dirty="0" err="1"/>
              <a:t>psyhologist</a:t>
            </a:r>
            <a:endParaRPr lang="en-US" dirty="0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78E5C893-F5D2-47AC-B0E9-C7CBFAE2E06C}"/>
              </a:ext>
            </a:extLst>
          </p:cNvPr>
          <p:cNvSpPr/>
          <p:nvPr/>
        </p:nvSpPr>
        <p:spPr>
          <a:xfrm>
            <a:off x="8734927" y="5450123"/>
            <a:ext cx="3280476" cy="4114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err="1"/>
              <a:t>Mr</a:t>
            </a:r>
            <a:r>
              <a:rPr lang="hr-HR" dirty="0"/>
              <a:t> Boyd – a </a:t>
            </a:r>
            <a:r>
              <a:rPr lang="hr-HR" dirty="0" err="1"/>
              <a:t>gaming</a:t>
            </a:r>
            <a:r>
              <a:rPr lang="hr-HR" dirty="0"/>
              <a:t> </a:t>
            </a:r>
            <a:r>
              <a:rPr lang="hr-HR" dirty="0" err="1"/>
              <a:t>industry</a:t>
            </a:r>
            <a:endParaRPr lang="en-US" dirty="0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8BE02068-E62F-40D6-85BC-70FC8980685A}"/>
              </a:ext>
            </a:extLst>
          </p:cNvPr>
          <p:cNvSpPr/>
          <p:nvPr/>
        </p:nvSpPr>
        <p:spPr>
          <a:xfrm>
            <a:off x="3949567" y="6001144"/>
            <a:ext cx="3280476" cy="4114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Emma – a </a:t>
            </a:r>
            <a:r>
              <a:rPr lang="hr-HR" dirty="0" err="1"/>
              <a:t>school</a:t>
            </a:r>
            <a:r>
              <a:rPr lang="hr-HR" dirty="0"/>
              <a:t> </a:t>
            </a:r>
            <a:r>
              <a:rPr lang="hr-HR" dirty="0" err="1"/>
              <a:t>girl</a:t>
            </a:r>
            <a:endParaRPr lang="en-US" dirty="0"/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01D9C0D9-AD91-469C-830A-C154D2A3C5ED}"/>
              </a:ext>
            </a:extLst>
          </p:cNvPr>
          <p:cNvSpPr/>
          <p:nvPr/>
        </p:nvSpPr>
        <p:spPr>
          <a:xfrm>
            <a:off x="3360821" y="4509261"/>
            <a:ext cx="3280475" cy="4114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Mrs Fisher - one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parents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86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 descr="Slika na kojoj se prikazuje crtež&#10;&#10;Opis je automatski generiran">
            <a:extLst>
              <a:ext uri="{FF2B5EF4-FFF2-40B4-BE49-F238E27FC236}">
                <a16:creationId xmlns:a16="http://schemas.microsoft.com/office/drawing/2014/main" id="{E2AA9398-057B-4CFD-B489-60248128911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70" y="1085850"/>
            <a:ext cx="7620000" cy="5800725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D1D19B68-BA17-4251-9D12-F4E0AB801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r-HR" dirty="0"/>
            </a:br>
            <a:r>
              <a:rPr lang="hr-HR" dirty="0"/>
              <a:t>				SCHOOLWORK</a:t>
            </a:r>
            <a:br>
              <a:rPr lang="hr-HR" dirty="0"/>
            </a:br>
            <a:r>
              <a:rPr lang="hr-HR" dirty="0"/>
              <a:t>				</a:t>
            </a:r>
            <a:r>
              <a:rPr lang="hr-HR" b="1" dirty="0"/>
              <a:t>  </a:t>
            </a:r>
            <a:r>
              <a:rPr lang="hr-HR" b="1" u="sng" dirty="0"/>
              <a:t>CHAT SHOW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216AF6E-DF69-4268-9017-97DD544362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hr-HR" dirty="0" err="1"/>
              <a:t>gaming</a:t>
            </a:r>
            <a:r>
              <a:rPr lang="hr-HR" dirty="0"/>
              <a:t> </a:t>
            </a:r>
            <a:r>
              <a:rPr lang="hr-HR" dirty="0" err="1"/>
              <a:t>industry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 err="1"/>
              <a:t>social</a:t>
            </a:r>
            <a:r>
              <a:rPr lang="hr-HR" dirty="0"/>
              <a:t> </a:t>
            </a:r>
            <a:r>
              <a:rPr lang="hr-HR" dirty="0" err="1"/>
              <a:t>networking</a:t>
            </a:r>
            <a:r>
              <a:rPr lang="hr-HR" dirty="0"/>
              <a:t> site</a:t>
            </a:r>
          </a:p>
          <a:p>
            <a:pPr>
              <a:lnSpc>
                <a:spcPct val="170000"/>
              </a:lnSpc>
            </a:pPr>
            <a:r>
              <a:rPr lang="hr-HR" dirty="0" err="1"/>
              <a:t>worried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 err="1"/>
              <a:t>safety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/>
              <a:t>to </a:t>
            </a:r>
            <a:r>
              <a:rPr lang="hr-HR" dirty="0" err="1"/>
              <a:t>warn</a:t>
            </a:r>
            <a:endParaRPr lang="hr-HR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417F199-1E53-475A-B448-624F5D4FC9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70000"/>
              </a:lnSpc>
            </a:pPr>
            <a:r>
              <a:rPr lang="hr-HR" dirty="0"/>
              <a:t>set a time limit</a:t>
            </a:r>
          </a:p>
          <a:p>
            <a:pPr>
              <a:lnSpc>
                <a:spcPct val="170000"/>
              </a:lnSpc>
            </a:pPr>
            <a:r>
              <a:rPr lang="hr-HR" dirty="0"/>
              <a:t>personal </a:t>
            </a:r>
            <a:r>
              <a:rPr lang="hr-HR" dirty="0" err="1"/>
              <a:t>information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 err="1"/>
              <a:t>violent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 err="1"/>
              <a:t>rated</a:t>
            </a:r>
            <a:endParaRPr lang="hr-HR" dirty="0"/>
          </a:p>
          <a:p>
            <a:pPr>
              <a:lnSpc>
                <a:spcPct val="170000"/>
              </a:lnSpc>
            </a:pPr>
            <a:r>
              <a:rPr lang="hr-HR" dirty="0" err="1"/>
              <a:t>aggressive</a:t>
            </a:r>
            <a:endParaRPr lang="hr-HR" dirty="0"/>
          </a:p>
          <a:p>
            <a:endParaRPr lang="hr-HR" dirty="0"/>
          </a:p>
        </p:txBody>
      </p:sp>
      <p:pic>
        <p:nvPicPr>
          <p:cNvPr id="6" name="Slika 5" descr="Slika na kojoj se prikazuje crtež&#10;&#10;Opis je automatski generiran">
            <a:extLst>
              <a:ext uri="{FF2B5EF4-FFF2-40B4-BE49-F238E27FC236}">
                <a16:creationId xmlns:a16="http://schemas.microsoft.com/office/drawing/2014/main" id="{391DEB95-508D-4BD9-9893-6B0403EB6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144" y="134071"/>
            <a:ext cx="2395855" cy="780329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FD301D4C-3289-4A00-AF1C-DE3EDACEA8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908" y="4645963"/>
            <a:ext cx="1777622" cy="302057"/>
          </a:xfrm>
          <a:prstGeom prst="rect">
            <a:avLst/>
          </a:prstGeom>
        </p:spPr>
      </p:pic>
      <p:pic>
        <p:nvPicPr>
          <p:cNvPr id="12" name="Slika 11" descr="Slika na kojoj se prikazuje crtež&#10;&#10;Opis je automatski generiran">
            <a:extLst>
              <a:ext uri="{FF2B5EF4-FFF2-40B4-BE49-F238E27FC236}">
                <a16:creationId xmlns:a16="http://schemas.microsoft.com/office/drawing/2014/main" id="{5B61F8C9-5C87-4E36-A77E-A4E1A32F8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423" y="5120640"/>
            <a:ext cx="1427714" cy="1427714"/>
          </a:xfrm>
          <a:prstGeom prst="rect">
            <a:avLst/>
          </a:prstGeom>
        </p:spPr>
      </p:pic>
      <p:pic>
        <p:nvPicPr>
          <p:cNvPr id="14" name="Slika 13" descr="Slika na kojoj se prikazuje crtež&#10;&#10;Opis je automatski generiran">
            <a:extLst>
              <a:ext uri="{FF2B5EF4-FFF2-40B4-BE49-F238E27FC236}">
                <a16:creationId xmlns:a16="http://schemas.microsoft.com/office/drawing/2014/main" id="{829422D6-5957-4E4D-ADFD-9651910156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6001" r="1083" b="35629"/>
          <a:stretch/>
        </p:blipFill>
        <p:spPr>
          <a:xfrm>
            <a:off x="9816241" y="3741902"/>
            <a:ext cx="2119896" cy="607990"/>
          </a:xfrm>
          <a:prstGeom prst="rect">
            <a:avLst/>
          </a:prstGeom>
        </p:spPr>
      </p:pic>
      <p:pic>
        <p:nvPicPr>
          <p:cNvPr id="16" name="Slika 15" descr="Slika na kojoj se prikazuje crtež&#10;&#10;Opis je automatski generiran">
            <a:extLst>
              <a:ext uri="{FF2B5EF4-FFF2-40B4-BE49-F238E27FC236}">
                <a16:creationId xmlns:a16="http://schemas.microsoft.com/office/drawing/2014/main" id="{47CC58D2-716F-4552-965D-63B6F9D024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141" y="2651096"/>
            <a:ext cx="1735996" cy="780330"/>
          </a:xfrm>
          <a:prstGeom prst="rect">
            <a:avLst/>
          </a:prstGeom>
        </p:spPr>
      </p:pic>
      <p:pic>
        <p:nvPicPr>
          <p:cNvPr id="18" name="Slika 17" descr="Slika na kojoj se prikazuje crtež&#10;&#10;Opis je automatski generiran">
            <a:extLst>
              <a:ext uri="{FF2B5EF4-FFF2-40B4-BE49-F238E27FC236}">
                <a16:creationId xmlns:a16="http://schemas.microsoft.com/office/drawing/2014/main" id="{027BF0AC-33B4-4726-AE52-92D390168A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559" y="1220306"/>
            <a:ext cx="1117218" cy="109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8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adržaja 7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4A7FCD65-ACC8-4FE4-95F5-E6D7C845D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1" t="2173" r="10204" b="9099"/>
          <a:stretch/>
        </p:blipFill>
        <p:spPr>
          <a:xfrm>
            <a:off x="1117600" y="307374"/>
            <a:ext cx="9814560" cy="6205547"/>
          </a:xfrm>
        </p:spPr>
      </p:pic>
      <p:sp>
        <p:nvSpPr>
          <p:cNvPr id="19" name="Pravokutnik 18">
            <a:extLst>
              <a:ext uri="{FF2B5EF4-FFF2-40B4-BE49-F238E27FC236}">
                <a16:creationId xmlns:a16="http://schemas.microsoft.com/office/drawing/2014/main" id="{25E5F9D5-C375-439C-B9F4-3AF5410D4F30}"/>
              </a:ext>
            </a:extLst>
          </p:cNvPr>
          <p:cNvSpPr/>
          <p:nvPr/>
        </p:nvSpPr>
        <p:spPr>
          <a:xfrm>
            <a:off x="7516177" y="4844084"/>
            <a:ext cx="2906829" cy="7564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err="1"/>
              <a:t>Answer</a:t>
            </a:r>
            <a:r>
              <a:rPr lang="hr-HR" dirty="0"/>
              <a:t> for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homework</a:t>
            </a:r>
            <a:endParaRPr lang="hr-HR" dirty="0"/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79B2E215-0B3A-4A1C-BBBF-761CCD532A90}"/>
              </a:ext>
            </a:extLst>
          </p:cNvPr>
          <p:cNvSpPr/>
          <p:nvPr/>
        </p:nvSpPr>
        <p:spPr>
          <a:xfrm>
            <a:off x="1259840" y="4317226"/>
            <a:ext cx="9814560" cy="22656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What</a:t>
            </a:r>
            <a:r>
              <a:rPr lang="hr-HR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hr-HR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is</a:t>
            </a:r>
            <a:r>
              <a:rPr lang="hr-HR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hr-HR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your</a:t>
            </a:r>
            <a:r>
              <a:rPr lang="hr-HR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hr-HR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opinion</a:t>
            </a:r>
            <a:r>
              <a:rPr lang="hr-HR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  <a:p>
            <a:pPr algn="ctr"/>
            <a:endParaRPr lang="hr-HR" dirty="0"/>
          </a:p>
          <a:p>
            <a:pPr algn="ctr">
              <a:lnSpc>
                <a:spcPct val="150000"/>
              </a:lnSpc>
            </a:pPr>
            <a:r>
              <a:rPr lang="hr-HR" sz="2400" dirty="0"/>
              <a:t>I </a:t>
            </a:r>
            <a:r>
              <a:rPr lang="hr-HR" sz="2400" dirty="0" err="1"/>
              <a:t>think</a:t>
            </a:r>
            <a:r>
              <a:rPr lang="hr-HR" sz="2400" dirty="0"/>
              <a:t>… / I </a:t>
            </a:r>
            <a:r>
              <a:rPr lang="hr-HR" sz="2400" dirty="0" err="1"/>
              <a:t>don’t</a:t>
            </a:r>
            <a:r>
              <a:rPr lang="hr-HR" sz="2400" dirty="0"/>
              <a:t> </a:t>
            </a:r>
            <a:r>
              <a:rPr lang="hr-HR" sz="2400" dirty="0" err="1"/>
              <a:t>think</a:t>
            </a:r>
            <a:r>
              <a:rPr lang="hr-HR" sz="2400" dirty="0"/>
              <a:t> … </a:t>
            </a:r>
            <a:r>
              <a:rPr lang="hr-HR" sz="2400" dirty="0" err="1"/>
              <a:t>because</a:t>
            </a:r>
            <a:r>
              <a:rPr lang="hr-HR" sz="2400" dirty="0"/>
              <a:t> …</a:t>
            </a:r>
          </a:p>
          <a:p>
            <a:pPr algn="ctr">
              <a:lnSpc>
                <a:spcPct val="150000"/>
              </a:lnSpc>
            </a:pPr>
            <a:r>
              <a:rPr lang="hr-HR" sz="2400" dirty="0"/>
              <a:t>I </a:t>
            </a:r>
            <a:r>
              <a:rPr lang="hr-HR" sz="2400" dirty="0" err="1"/>
              <a:t>believe</a:t>
            </a:r>
            <a:r>
              <a:rPr lang="hr-HR" sz="2400" dirty="0"/>
              <a:t>…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B3C3F25B-242A-436E-ADCB-C0E7D957C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969592" y="847024"/>
            <a:ext cx="723047" cy="791026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9B3E6EEC-172F-44F8-BDC4-3A8DF7799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82073" y="1242537"/>
            <a:ext cx="723047" cy="791026"/>
          </a:xfrm>
          <a:prstGeom prst="rect">
            <a:avLst/>
          </a:prstGeom>
        </p:spPr>
      </p:pic>
      <p:pic>
        <p:nvPicPr>
          <p:cNvPr id="13" name="Slika 12">
            <a:extLst>
              <a:ext uri="{FF2B5EF4-FFF2-40B4-BE49-F238E27FC236}">
                <a16:creationId xmlns:a16="http://schemas.microsoft.com/office/drawing/2014/main" id="{DD0E4027-74B1-4112-9A9C-CC1144E45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389120" y="1638050"/>
            <a:ext cx="723047" cy="791026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id="{2EF7FD85-D21C-41FB-A334-41C39BD1C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25815" y="1986690"/>
            <a:ext cx="723047" cy="791026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id="{01F71BC5-4E1B-4BE3-A406-A48276A00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966186" y="2308460"/>
            <a:ext cx="723047" cy="791026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2537F40F-45E0-4420-8115-50D8FB6C0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68577" y="2676872"/>
            <a:ext cx="723047" cy="791026"/>
          </a:xfrm>
          <a:prstGeom prst="rect">
            <a:avLst/>
          </a:prstGeom>
        </p:spPr>
      </p:pic>
      <p:pic>
        <p:nvPicPr>
          <p:cNvPr id="17" name="Slika 16">
            <a:extLst>
              <a:ext uri="{FF2B5EF4-FFF2-40B4-BE49-F238E27FC236}">
                <a16:creationId xmlns:a16="http://schemas.microsoft.com/office/drawing/2014/main" id="{C76F4979-2455-4C62-8075-E4DB45C72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044990" y="3033487"/>
            <a:ext cx="723047" cy="791026"/>
          </a:xfrm>
          <a:prstGeom prst="rect">
            <a:avLst/>
          </a:prstGeom>
        </p:spPr>
      </p:pic>
      <p:sp>
        <p:nvSpPr>
          <p:cNvPr id="18" name="Pravokutnik 17">
            <a:extLst>
              <a:ext uri="{FF2B5EF4-FFF2-40B4-BE49-F238E27FC236}">
                <a16:creationId xmlns:a16="http://schemas.microsoft.com/office/drawing/2014/main" id="{D98994F6-1B8E-4BC1-B077-FAEBAF092D7C}"/>
              </a:ext>
            </a:extLst>
          </p:cNvPr>
          <p:cNvSpPr/>
          <p:nvPr/>
        </p:nvSpPr>
        <p:spPr>
          <a:xfrm>
            <a:off x="1398871" y="4223208"/>
            <a:ext cx="9814560" cy="22656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sz="2400" dirty="0"/>
          </a:p>
        </p:txBody>
      </p:sp>
      <p:pic>
        <p:nvPicPr>
          <p:cNvPr id="21" name="Grafika 20" descr="Grupa">
            <a:extLst>
              <a:ext uri="{FF2B5EF4-FFF2-40B4-BE49-F238E27FC236}">
                <a16:creationId xmlns:a16="http://schemas.microsoft.com/office/drawing/2014/main" id="{C622E033-5049-4425-85B3-F7F89ADDF8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5360" y="5609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0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9" grpId="0" animBg="1"/>
      <p:bldP spid="18" grpId="0" animBg="1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146</Words>
  <Application>Microsoft Office PowerPoint</Application>
  <PresentationFormat>Široki zaslon</PresentationFormat>
  <Paragraphs>30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sustava Office</vt:lpstr>
      <vt:lpstr>UNIT 2 What do you do in your free time</vt:lpstr>
      <vt:lpstr>PowerPoint prezentacija</vt:lpstr>
      <vt:lpstr>Chat show</vt:lpstr>
      <vt:lpstr>     SCHOOLWORK       CHAT SHOW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What do you do in your free time</dc:title>
  <dc:creator>Ivona Zdunić</dc:creator>
  <cp:lastModifiedBy>Ivona Zdunić</cp:lastModifiedBy>
  <cp:revision>7</cp:revision>
  <dcterms:created xsi:type="dcterms:W3CDTF">2019-11-12T19:24:52Z</dcterms:created>
  <dcterms:modified xsi:type="dcterms:W3CDTF">2020-10-15T05:50:15Z</dcterms:modified>
</cp:coreProperties>
</file>